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6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87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3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35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1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92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3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398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1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5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A3BFD-DA2A-42B1-B1F2-B11D8CAC4586}" type="datetimeFigureOut">
              <a:rPr lang="ru-RU" smtClean="0"/>
              <a:t>25.04.2016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ACEA6-D3CA-43B0-B886-072B2B7ECE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1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8417"/>
            <a:ext cx="9144000" cy="1200201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Конкурс презентаций</a:t>
            </a:r>
            <a:br>
              <a:rPr lang="ru-RU" sz="2800" dirty="0" smtClean="0"/>
            </a:br>
            <a:r>
              <a:rPr lang="ru-RU" sz="2800" dirty="0" smtClean="0"/>
              <a:t>«Мои земляки – Герои Великой Отечественной войны»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653136"/>
            <a:ext cx="3168352" cy="1752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 место - 5А класс</a:t>
            </a:r>
          </a:p>
          <a:p>
            <a:r>
              <a:rPr lang="ru-RU" sz="2800" dirty="0" smtClean="0"/>
              <a:t>2 место – 9 класс</a:t>
            </a:r>
          </a:p>
          <a:p>
            <a:r>
              <a:rPr lang="ru-RU" sz="2800" dirty="0" smtClean="0"/>
              <a:t>3 место – 7А </a:t>
            </a:r>
            <a:r>
              <a:rPr lang="ru-RU" sz="2800" dirty="0" err="1" smtClean="0"/>
              <a:t>клас</a:t>
            </a:r>
            <a:endParaRPr lang="ru-RU" sz="2800" dirty="0"/>
          </a:p>
        </p:txBody>
      </p:sp>
      <p:pic>
        <p:nvPicPr>
          <p:cNvPr id="1026" name="Picture 2" descr="D:\Рабочй стол\конкурс презентаций\IMG_20160421_1356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4" t="8557" r="28955"/>
          <a:stretch/>
        </p:blipFill>
        <p:spPr bwMode="auto">
          <a:xfrm>
            <a:off x="0" y="1268760"/>
            <a:ext cx="2483768" cy="294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конкурс презентаций\IMG_20160421_1332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5" t="11542" r="11791"/>
          <a:stretch/>
        </p:blipFill>
        <p:spPr bwMode="auto">
          <a:xfrm>
            <a:off x="2627783" y="1232544"/>
            <a:ext cx="2209585" cy="298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конкурс презентаций\IMG_20160421_1314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435" y="1181784"/>
            <a:ext cx="4048065" cy="303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конкурс презентаций\IMG_20160421_1319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0" t="-2786" r="11343" b="-1"/>
          <a:stretch/>
        </p:blipFill>
        <p:spPr bwMode="auto">
          <a:xfrm>
            <a:off x="3306631" y="4365104"/>
            <a:ext cx="1756023" cy="247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конкурс презентаций\IMG_20160421_1327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65104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0392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Конкурс презентаций «Мои земляки – Герои Великой Отечественной войны»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презентаций «Мои земляки – Герои Великой Отечественной войны»</dc:title>
  <dc:creator>USER</dc:creator>
  <cp:lastModifiedBy>USER</cp:lastModifiedBy>
  <cp:revision>1</cp:revision>
  <dcterms:created xsi:type="dcterms:W3CDTF">2016-04-25T07:54:14Z</dcterms:created>
  <dcterms:modified xsi:type="dcterms:W3CDTF">2016-04-25T07:54:31Z</dcterms:modified>
</cp:coreProperties>
</file>